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90" r:id="rId4"/>
    <p:sldId id="286" r:id="rId5"/>
    <p:sldId id="284" r:id="rId6"/>
    <p:sldId id="283" r:id="rId7"/>
    <p:sldId id="280" r:id="rId8"/>
    <p:sldId id="288" r:id="rId9"/>
    <p:sldId id="282" r:id="rId10"/>
    <p:sldId id="281" r:id="rId11"/>
    <p:sldId id="259" r:id="rId12"/>
    <p:sldId id="275" r:id="rId13"/>
    <p:sldId id="276" r:id="rId14"/>
    <p:sldId id="279" r:id="rId15"/>
    <p:sldId id="287" r:id="rId16"/>
    <p:sldId id="289" r:id="rId17"/>
    <p:sldId id="291" r:id="rId18"/>
    <p:sldId id="267" r:id="rId19"/>
    <p:sldId id="273" r:id="rId20"/>
    <p:sldId id="272" r:id="rId21"/>
    <p:sldId id="260" r:id="rId22"/>
    <p:sldId id="257" r:id="rId23"/>
    <p:sldId id="271" r:id="rId24"/>
    <p:sldId id="258" r:id="rId25"/>
    <p:sldId id="268" r:id="rId26"/>
    <p:sldId id="274" r:id="rId27"/>
    <p:sldId id="261" r:id="rId28"/>
    <p:sldId id="264" r:id="rId29"/>
    <p:sldId id="269" r:id="rId30"/>
    <p:sldId id="270" r:id="rId31"/>
    <p:sldId id="262" r:id="rId32"/>
    <p:sldId id="266" r:id="rId33"/>
    <p:sldId id="263" r:id="rId34"/>
    <p:sldId id="265" r:id="rId35"/>
    <p:sldId id="277" r:id="rId36"/>
    <p:sldId id="27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 autoAdjust="0"/>
    <p:restoredTop sz="94635"/>
  </p:normalViewPr>
  <p:slideViewPr>
    <p:cSldViewPr>
      <p:cViewPr>
        <p:scale>
          <a:sx n="130" d="100"/>
          <a:sy n="130" d="100"/>
        </p:scale>
        <p:origin x="1152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16/09/20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tiff"/><Relationship Id="rId5" Type="http://schemas.openxmlformats.org/officeDocument/2006/relationships/image" Target="../media/image25.jpeg"/><Relationship Id="rId10" Type="http://schemas.microsoft.com/office/2007/relationships/hdphoto" Target="../media/hdphoto5.wdp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microsoft.com/office/2007/relationships/hdphoto" Target="../media/hdphoto4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29.tiff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microsoft.com/office/2007/relationships/hdphoto" Target="../media/hdphoto7.wdp"/><Relationship Id="rId3" Type="http://schemas.openxmlformats.org/officeDocument/2006/relationships/image" Target="../media/image32.png"/><Relationship Id="rId7" Type="http://schemas.microsoft.com/office/2007/relationships/hdphoto" Target="../media/hdphoto9.wdp"/><Relationship Id="rId12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5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25.jpeg"/><Relationship Id="rId10" Type="http://schemas.openxmlformats.org/officeDocument/2006/relationships/image" Target="../media/image52.jpeg"/><Relationship Id="rId4" Type="http://schemas.openxmlformats.org/officeDocument/2006/relationships/image" Target="../media/image24.png"/><Relationship Id="rId9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763688" y="1102759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907704" y="1102759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Our Excellent Result in JEE Mains 2020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742380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433048" cy="2267727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617846" y="1606986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93" y="1606985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755149" y="1614148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41139" y="1744713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5725212" y="1606985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34989" y="1606985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3583" y="1606985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7740352" y="1608000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8772152" y="1600614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41244" y="2735215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27784" y="272947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46841" y="2723151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79896" y="271881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Kanishk</a:t>
            </a:r>
            <a:r>
              <a:rPr lang="en-IN" sz="1050" dirty="0"/>
              <a:t> </a:t>
            </a:r>
            <a:r>
              <a:rPr lang="en-IN" sz="1050" dirty="0" err="1"/>
              <a:t>Goel</a:t>
            </a:r>
            <a:endParaRPr lang="en-IN" sz="1050" dirty="0"/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11388" y="2716614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6677070" y="272430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7687417" y="2721891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8712550" y="2701225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02124" y="2204864"/>
            <a:ext cx="4902124" cy="2520280"/>
            <a:chOff x="1902124" y="2204864"/>
            <a:chExt cx="4902124" cy="25202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6" b="5546"/>
            <a:stretch/>
          </p:blipFill>
          <p:spPr>
            <a:xfrm flipH="1">
              <a:off x="1902124" y="2204864"/>
              <a:ext cx="4882552" cy="252028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7449" y="2358755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6022" y="2427767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12</a:t>
              </a:r>
              <a:r>
                <a:rPr lang="en-US" sz="3200" b="1" cap="none" spc="0" baseline="300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/>
                <a:t>*</a:t>
              </a:r>
              <a:r>
                <a:rPr lang="en-IN" sz="900" dirty="0"/>
                <a:t>Available on Laptop &amp;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5696" y="2204864"/>
            <a:ext cx="4968552" cy="2592288"/>
            <a:chOff x="1835696" y="2204864"/>
            <a:chExt cx="4968552" cy="2592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3867928"/>
              <a:ext cx="827378" cy="8431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881" r="24324" b="-1942"/>
            <a:stretch/>
          </p:blipFill>
          <p:spPr>
            <a:xfrm>
              <a:off x="1835696" y="2204864"/>
              <a:ext cx="3960440" cy="25922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56595" t="16402" r="24503" b="72941"/>
            <a:stretch/>
          </p:blipFill>
          <p:spPr>
            <a:xfrm>
              <a:off x="4722962" y="2204864"/>
              <a:ext cx="2078967" cy="25202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085" y="26560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8384" y="3156699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8338" y="2928383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222" y="3263599"/>
              <a:ext cx="593501" cy="71821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693" y="3206958"/>
              <a:ext cx="827378" cy="10012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3093" y="3645024"/>
              <a:ext cx="866939" cy="79208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3419872" y="2636912"/>
              <a:ext cx="3251699" cy="169277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COMPLETE</a:t>
              </a:r>
              <a:br>
                <a:rPr lang="en-US" sz="36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</a:br>
              <a:r>
                <a:rPr lang="en-US" sz="32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C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lass – 11</a:t>
              </a:r>
              <a:r>
                <a:rPr lang="en-US" sz="3200" b="1" cap="none" spc="0" baseline="300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th</a:t>
              </a:r>
              <a:r>
                <a:rPr lang="en-US" sz="3200" b="1" cap="none" spc="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  <a:p>
              <a:pPr algn="ctr"/>
              <a:r>
                <a:rPr lang="en-US" sz="3600" b="1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tx2"/>
                  </a:solidFill>
                  <a:latin typeface="Arial Rounded MT Bold" panose="020F0704030504030204" pitchFamily="34" charset="0"/>
                </a:rPr>
                <a:t> PHYSICS</a:t>
              </a:r>
              <a:endParaRPr lang="en-US" sz="36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19872" y="2276872"/>
              <a:ext cx="325169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IIT-</a:t>
              </a:r>
              <a:r>
                <a:rPr lang="en-US" sz="105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n-US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latin typeface="Arial Rounded MT Bold" panose="020F0704030504030204" pitchFamily="34" charset="0"/>
                </a:rPr>
                <a:t>JEE &amp; NEET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74827" y="4494312"/>
              <a:ext cx="15294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 b="1" dirty="0"/>
                <a:t>*</a:t>
              </a:r>
              <a:r>
                <a:rPr lang="en-IN" sz="900" dirty="0"/>
                <a:t>Available on Laptop &amp;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708</Words>
  <Application>Microsoft Macintosh PowerPoint</Application>
  <PresentationFormat>On-screen Show (4:3)</PresentationFormat>
  <Paragraphs>252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147</cp:revision>
  <dcterms:created xsi:type="dcterms:W3CDTF">2019-03-04T04:17:37Z</dcterms:created>
  <dcterms:modified xsi:type="dcterms:W3CDTF">2020-09-15T19:40:20Z</dcterms:modified>
</cp:coreProperties>
</file>